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Le plus-que-parfait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  <p:sp>
        <p:nvSpPr>
          <p:cNvPr id="5" name="Sous-titre 4">
            <a:extLst>
              <a:ext uri="{FF2B5EF4-FFF2-40B4-BE49-F238E27FC236}">
                <a16:creationId xmlns:a16="http://schemas.microsoft.com/office/drawing/2014/main" id="{6AFDC0FD-F166-4ED9-B6F4-430E61A26D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u="sng" dirty="0"/>
              <a:t>Passé composé </a:t>
            </a:r>
            <a:r>
              <a:rPr lang="fr-FR" sz="4000" dirty="0"/>
              <a:t>: </a:t>
            </a:r>
          </a:p>
          <a:p>
            <a:r>
              <a:rPr lang="fr-FR" sz="4000" dirty="0"/>
              <a:t>Être ou avoir au présent + participe passé</a:t>
            </a:r>
          </a:p>
          <a:p>
            <a:pPr marL="0" indent="0">
              <a:buNone/>
            </a:pPr>
            <a:endParaRPr lang="fr-FR" sz="5400" dirty="0"/>
          </a:p>
          <a:p>
            <a:r>
              <a:rPr lang="fr-FR" sz="4000" u="sng" dirty="0"/>
              <a:t>Ce nouveau temps </a:t>
            </a:r>
            <a:r>
              <a:rPr lang="fr-FR" sz="4000" dirty="0"/>
              <a:t>: </a:t>
            </a:r>
          </a:p>
          <a:p>
            <a:r>
              <a:rPr lang="fr-FR" sz="4000" dirty="0"/>
              <a:t>Être ou avoir à l’imparfait + participe passé </a:t>
            </a:r>
            <a:r>
              <a:rPr lang="fr-FR" sz="4000"/>
              <a:t>= </a:t>
            </a:r>
            <a:r>
              <a:rPr lang="fr-FR" sz="4000">
                <a:solidFill>
                  <a:srgbClr val="FF0000"/>
                </a:solidFill>
              </a:rPr>
              <a:t>PLUS-QUE-PARFAIT</a:t>
            </a:r>
            <a:endParaRPr lang="fr-FR" sz="4000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96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Depuis que l’hiver </a:t>
            </a:r>
            <a:r>
              <a:rPr lang="fr-FR" sz="4000" u="sng" dirty="0"/>
              <a:t>est arrivé</a:t>
            </a:r>
            <a:r>
              <a:rPr lang="fr-FR" sz="4000" dirty="0"/>
              <a:t>, je mets des écharpes et des gants.</a:t>
            </a:r>
          </a:p>
          <a:p>
            <a:endParaRPr lang="fr-FR" sz="4000" dirty="0"/>
          </a:p>
          <a:p>
            <a:r>
              <a:rPr lang="fr-FR" sz="4000" dirty="0"/>
              <a:t>Depuis que l’hiver ______________, je mettais des écharpes et des gants.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4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Comme </a:t>
            </a:r>
            <a:r>
              <a:rPr lang="fr-FR" sz="4000" u="sng" dirty="0"/>
              <a:t>j’ai fini </a:t>
            </a:r>
            <a:r>
              <a:rPr lang="fr-FR" sz="4000" dirty="0"/>
              <a:t>mes devoirs, je </a:t>
            </a:r>
            <a:r>
              <a:rPr lang="fr-FR" sz="4000" b="1" dirty="0"/>
              <a:t>pars</a:t>
            </a:r>
            <a:r>
              <a:rPr lang="fr-FR" sz="4000" dirty="0"/>
              <a:t> chez Lucas. </a:t>
            </a:r>
          </a:p>
          <a:p>
            <a:pPr marL="0" indent="0">
              <a:buNone/>
            </a:pPr>
            <a:endParaRPr lang="fr-FR" sz="4000" dirty="0"/>
          </a:p>
          <a:p>
            <a:r>
              <a:rPr lang="fr-FR" sz="4000" dirty="0"/>
              <a:t>Comme __________mes devoirs, je </a:t>
            </a:r>
            <a:r>
              <a:rPr lang="fr-FR" sz="4000" b="1" dirty="0"/>
              <a:t>suis parti </a:t>
            </a:r>
            <a:r>
              <a:rPr lang="fr-FR" sz="4000" dirty="0"/>
              <a:t>chez Lucas.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Comme </a:t>
            </a:r>
            <a:r>
              <a:rPr lang="fr-FR" sz="4000" u="sng" dirty="0">
                <a:solidFill>
                  <a:schemeClr val="accent1"/>
                </a:solidFill>
              </a:rPr>
              <a:t>j’ai fini </a:t>
            </a:r>
            <a:r>
              <a:rPr lang="fr-FR" sz="4000" dirty="0"/>
              <a:t>mes devoirs, je </a:t>
            </a:r>
            <a:r>
              <a:rPr lang="fr-FR" sz="4000" b="1" dirty="0"/>
              <a:t>pars</a:t>
            </a:r>
            <a:r>
              <a:rPr lang="fr-FR" sz="4000" dirty="0"/>
              <a:t> chez Lucas.</a:t>
            </a:r>
          </a:p>
          <a:p>
            <a:pPr marL="0" indent="0">
              <a:buNone/>
            </a:pPr>
            <a:r>
              <a:rPr lang="fr-FR" sz="4000" dirty="0"/>
              <a:t>                   </a:t>
            </a:r>
            <a:r>
              <a:rPr lang="fr-FR" sz="4000" dirty="0">
                <a:solidFill>
                  <a:schemeClr val="accent1"/>
                </a:solidFill>
              </a:rPr>
              <a:t>passé composé </a:t>
            </a:r>
          </a:p>
          <a:p>
            <a:pPr marL="0" indent="0">
              <a:buNone/>
            </a:pPr>
            <a:endParaRPr lang="fr-FR" sz="4000" dirty="0">
              <a:solidFill>
                <a:schemeClr val="accent1"/>
              </a:solidFill>
            </a:endParaRPr>
          </a:p>
          <a:p>
            <a:r>
              <a:rPr lang="fr-FR" sz="4000" dirty="0"/>
              <a:t>Comme </a:t>
            </a:r>
            <a:r>
              <a:rPr lang="fr-FR" sz="4000" dirty="0">
                <a:solidFill>
                  <a:schemeClr val="accent1"/>
                </a:solidFill>
              </a:rPr>
              <a:t>j’avais fini </a:t>
            </a:r>
            <a:r>
              <a:rPr lang="fr-FR" sz="4000" dirty="0"/>
              <a:t>mes devoirs, je </a:t>
            </a:r>
            <a:r>
              <a:rPr lang="fr-FR" sz="4000" b="1" dirty="0"/>
              <a:t>suis parti </a:t>
            </a:r>
            <a:r>
              <a:rPr lang="fr-FR" sz="4000" dirty="0"/>
              <a:t>chez Lucas.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7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Depuis que tu as découvert la cabane secrète, tu y viens souvent. </a:t>
            </a:r>
          </a:p>
          <a:p>
            <a:endParaRPr lang="fr-FR" sz="4000" dirty="0"/>
          </a:p>
          <a:p>
            <a:r>
              <a:rPr lang="fr-FR" sz="4000" dirty="0"/>
              <a:t>Depuis que tu ________________la cabane secrète, tu y </a:t>
            </a:r>
            <a:r>
              <a:rPr lang="fr-FR" sz="4000" b="1" dirty="0"/>
              <a:t>venais</a:t>
            </a:r>
            <a:r>
              <a:rPr lang="fr-FR" sz="4000" dirty="0"/>
              <a:t> souvent.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0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Depuis que tu as découvert la cabane secrète, tu y viens souvent. </a:t>
            </a:r>
          </a:p>
          <a:p>
            <a:endParaRPr lang="fr-FR" sz="4000" dirty="0"/>
          </a:p>
          <a:p>
            <a:r>
              <a:rPr lang="fr-FR" sz="4000" dirty="0"/>
              <a:t>Depuis que tu </a:t>
            </a:r>
            <a:r>
              <a:rPr lang="fr-FR" sz="4000" dirty="0">
                <a:solidFill>
                  <a:schemeClr val="accent1"/>
                </a:solidFill>
              </a:rPr>
              <a:t>avais découvert </a:t>
            </a:r>
            <a:r>
              <a:rPr lang="fr-FR" sz="4000" dirty="0"/>
              <a:t>la cabane secrète, tu y </a:t>
            </a:r>
            <a:r>
              <a:rPr lang="fr-FR" sz="4000" b="1" dirty="0"/>
              <a:t>venais</a:t>
            </a:r>
            <a:r>
              <a:rPr lang="fr-FR" sz="4000" dirty="0"/>
              <a:t> souvent.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974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Lorsqu’elle a choisi son modèle, elle tricote un nouveau pull .</a:t>
            </a:r>
          </a:p>
          <a:p>
            <a:endParaRPr lang="fr-FR" sz="4000" dirty="0"/>
          </a:p>
          <a:p>
            <a:r>
              <a:rPr lang="fr-FR" sz="4000" dirty="0"/>
              <a:t>Lorsqu’elle ________________ son modèle, elle tricotait un nouveau pull 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02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4000" dirty="0"/>
              <a:t>Lorsqu’elle a choisi son modèle, elle tricote un nouveau pull .</a:t>
            </a:r>
          </a:p>
          <a:p>
            <a:endParaRPr lang="fr-FR" sz="4000" dirty="0"/>
          </a:p>
          <a:p>
            <a:r>
              <a:rPr lang="fr-FR" sz="4000" dirty="0"/>
              <a:t>Lorsqu’elle </a:t>
            </a:r>
            <a:r>
              <a:rPr lang="fr-FR" sz="4000" dirty="0">
                <a:solidFill>
                  <a:schemeClr val="accent1"/>
                </a:solidFill>
              </a:rPr>
              <a:t>avait choisi </a:t>
            </a:r>
            <a:r>
              <a:rPr lang="fr-FR" sz="4000" dirty="0"/>
              <a:t>son modèle, elle tricotait un nouveau pull .</a:t>
            </a:r>
          </a:p>
          <a:p>
            <a:endParaRPr lang="fr-FR" sz="4000" dirty="0"/>
          </a:p>
          <a:p>
            <a:r>
              <a:rPr lang="fr-FR" sz="4000" dirty="0">
                <a:solidFill>
                  <a:schemeClr val="accent1"/>
                </a:solidFill>
              </a:rPr>
              <a:t>Un temps qui marque le passé par rapport à un événement passé lui aussi.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65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Il est tombé dans la boue à mon arrivée.</a:t>
            </a:r>
          </a:p>
          <a:p>
            <a:endParaRPr lang="fr-FR" sz="4000" dirty="0"/>
          </a:p>
          <a:p>
            <a:r>
              <a:rPr lang="fr-FR" sz="4000" dirty="0"/>
              <a:t>Il ___________ déjà _____________dans la boue à mon arrivée.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18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au passé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Il est tombé dans la boue à mon arrivée.</a:t>
            </a:r>
          </a:p>
          <a:p>
            <a:endParaRPr lang="fr-FR" sz="4000" dirty="0"/>
          </a:p>
          <a:p>
            <a:r>
              <a:rPr lang="fr-FR" sz="4000" dirty="0"/>
              <a:t>Il </a:t>
            </a:r>
            <a:r>
              <a:rPr lang="fr-FR" sz="4000" dirty="0">
                <a:solidFill>
                  <a:schemeClr val="accent1"/>
                </a:solidFill>
              </a:rPr>
              <a:t>était</a:t>
            </a:r>
            <a:r>
              <a:rPr lang="fr-FR" sz="4000" dirty="0"/>
              <a:t> déjà </a:t>
            </a:r>
            <a:r>
              <a:rPr lang="fr-FR" sz="4000" dirty="0">
                <a:solidFill>
                  <a:schemeClr val="accent1"/>
                </a:solidFill>
              </a:rPr>
              <a:t>tombé</a:t>
            </a:r>
            <a:r>
              <a:rPr lang="fr-FR" sz="4000" dirty="0"/>
              <a:t> dans la boue à mon arrivée.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684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322</Words>
  <Application>Microsoft Office PowerPoint</Application>
  <PresentationFormat>Grand écran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Le plus-que-parfait</vt:lpstr>
      <vt:lpstr>Transforme au passé :</vt:lpstr>
      <vt:lpstr>Transforme au passé :</vt:lpstr>
      <vt:lpstr>Transforme au passé :</vt:lpstr>
      <vt:lpstr>Transforme au passé :</vt:lpstr>
      <vt:lpstr>Transforme au passé :</vt:lpstr>
      <vt:lpstr>Transforme au passé :</vt:lpstr>
      <vt:lpstr>Transforme au passé :</vt:lpstr>
      <vt:lpstr>Transforme au passé :</vt:lpstr>
      <vt:lpstr>Transforme au passé :</vt:lpstr>
      <vt:lpstr>Transforme au passé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2021-12-12T20:24:06Z</dcterms:modified>
</cp:coreProperties>
</file>